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17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38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40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41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50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51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52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55.png" Type="http://schemas.openxmlformats.org/officeDocument/2006/relationships/image"/><Relationship Id="rId12" Target="../media/image17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64.png" Type="http://schemas.openxmlformats.org/officeDocument/2006/relationships/image"/><Relationship Id="rId12" Target="../media/image65.pn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72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15.png" Type="http://schemas.openxmlformats.org/officeDocument/2006/relationships/image"/><Relationship Id="rId12" Target="../media/image56.png" Type="http://schemas.openxmlformats.org/officeDocument/2006/relationships/image"/><Relationship Id="rId13" Target="../media/image17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9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5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-1663700"/>
            <a:ext cx="17310100" cy="1775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0" y="-1816100"/>
            <a:ext cx="17310100" cy="1775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39100" y="139700"/>
            <a:ext cx="4203700" cy="431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101600"/>
            <a:ext cx="4203700" cy="431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584200"/>
            <a:ext cx="2159000" cy="90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" y="5664200"/>
            <a:ext cx="50673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" y="4140200"/>
            <a:ext cx="81026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2501900"/>
            <a:ext cx="15849600" cy="605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42300" y="1879600"/>
            <a:ext cx="62992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42300" y="2362200"/>
            <a:ext cx="65786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492500" y="3886200"/>
            <a:ext cx="105283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31300" y="5384800"/>
            <a:ext cx="64389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2616200"/>
            <a:ext cx="8432800" cy="689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59000"/>
            <a:ext cx="13093700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2500" y="2133600"/>
            <a:ext cx="153289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71700"/>
            <a:ext cx="15570200" cy="875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36100" y="3771900"/>
            <a:ext cx="9118600" cy="652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71700"/>
            <a:ext cx="14973300" cy="668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0" y="2120900"/>
            <a:ext cx="35560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63900" y="3175000"/>
            <a:ext cx="5588000" cy="148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99600" y="3149600"/>
            <a:ext cx="7645400" cy="1473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858000" y="4749800"/>
            <a:ext cx="78359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55100" y="6426200"/>
            <a:ext cx="88646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2235200"/>
            <a:ext cx="11087100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71700"/>
            <a:ext cx="14884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84400"/>
            <a:ext cx="1621790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2768600"/>
            <a:ext cx="6858000" cy="914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47100" y="2768600"/>
            <a:ext cx="5664200" cy="617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" y="876300"/>
            <a:ext cx="9207500" cy="2057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38500" y="3771900"/>
            <a:ext cx="11620500" cy="463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774700"/>
            <a:ext cx="5956300" cy="215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" y="2159000"/>
            <a:ext cx="113919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46300"/>
            <a:ext cx="12331700" cy="875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29600" y="8978900"/>
            <a:ext cx="4991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33600"/>
            <a:ext cx="15328900" cy="775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714500" y="5283200"/>
            <a:ext cx="220091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46300"/>
            <a:ext cx="14262100" cy="718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08700" y="2590800"/>
            <a:ext cx="84074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0" y="3314700"/>
            <a:ext cx="9486900" cy="7124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33600"/>
            <a:ext cx="15138400" cy="775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89800" y="2590800"/>
            <a:ext cx="6604000" cy="193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56000" y="2120900"/>
            <a:ext cx="53213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013700" y="6032500"/>
            <a:ext cx="64389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84400"/>
            <a:ext cx="16370300" cy="772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08200" y="7607300"/>
            <a:ext cx="117983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2197100"/>
            <a:ext cx="15049500" cy="979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50100" y="8940800"/>
            <a:ext cx="72009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1155700"/>
            <a:ext cx="10693400" cy="9791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2743200"/>
            <a:ext cx="5765800" cy="7048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81900" y="2781300"/>
            <a:ext cx="8978900" cy="990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48500" y="2781300"/>
            <a:ext cx="11239500" cy="152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2000" y="876300"/>
            <a:ext cx="5765800" cy="2057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977900"/>
            <a:ext cx="91948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3390900"/>
            <a:ext cx="16560800" cy="546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2082800"/>
            <a:ext cx="45085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977900"/>
            <a:ext cx="91948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3800" y="3441700"/>
            <a:ext cx="13982700" cy="494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2082800"/>
            <a:ext cx="41402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774700"/>
            <a:ext cx="59563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2082800"/>
            <a:ext cx="5232400" cy="137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" y="3060700"/>
            <a:ext cx="16471900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977900"/>
            <a:ext cx="91948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9500" y="3327400"/>
            <a:ext cx="16624300" cy="599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2082800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977900"/>
            <a:ext cx="9194800" cy="304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9500" y="3175000"/>
            <a:ext cx="13068300" cy="334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2082800"/>
            <a:ext cx="6184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01700" y="2273300"/>
            <a:ext cx="13042900" cy="835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2374900"/>
            <a:ext cx="13677900" cy="553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0" y="2603500"/>
            <a:ext cx="86741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2171700"/>
            <a:ext cx="9410700" cy="881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47300" y="1041400"/>
            <a:ext cx="7277100" cy="937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2235200"/>
            <a:ext cx="1129030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2260600"/>
            <a:ext cx="12230100" cy="835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768600" y="8153400"/>
            <a:ext cx="220091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44500"/>
            <a:ext cx="55499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1854200"/>
            <a:ext cx="2781300" cy="2844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45600" y="393700"/>
            <a:ext cx="5549900" cy="570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1854200"/>
            <a:ext cx="2781300" cy="2844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616700" y="-4318000"/>
            <a:ext cx="23241000" cy="2324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27100" y="1358900"/>
            <a:ext cx="11620500" cy="1162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584200"/>
            <a:ext cx="3238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876300"/>
            <a:ext cx="5143500" cy="205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16400" y="9410700"/>
            <a:ext cx="9779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2032000"/>
            <a:ext cx="12763500" cy="881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